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A8E0FF30-4487-454A-AA6C-9C19C3A50A71}">
          <p14:sldIdLst>
            <p14:sldId id="256"/>
            <p14:sldId id="257"/>
            <p14:sldId id="258"/>
            <p14:sldId id="259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B0134D-357A-4175-8346-127112647C4C}" type="datetimeFigureOut">
              <a:rPr lang="zh-TW" altLang="en-US" smtClean="0"/>
              <a:t>2022/1/28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32A3E-65B6-4486-BB30-00FD730054E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5775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32A3E-65B6-4486-BB30-00FD730054E9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77479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32A3E-65B6-4486-BB30-00FD730054E9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8891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30DB-0AFC-4E10-A893-D9420B3B2DCB}" type="datetimeFigureOut">
              <a:rPr lang="zh-TW" altLang="en-US" smtClean="0"/>
              <a:t>2022/1/28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1771-DFB3-423B-B302-8354412150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1117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30DB-0AFC-4E10-A893-D9420B3B2DCB}" type="datetimeFigureOut">
              <a:rPr lang="zh-TW" altLang="en-US" smtClean="0"/>
              <a:t>2022/1/28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1771-DFB3-423B-B302-8354412150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4623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30DB-0AFC-4E10-A893-D9420B3B2DCB}" type="datetimeFigureOut">
              <a:rPr lang="zh-TW" altLang="en-US" smtClean="0"/>
              <a:t>2022/1/28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1771-DFB3-423B-B302-8354412150F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487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30DB-0AFC-4E10-A893-D9420B3B2DCB}" type="datetimeFigureOut">
              <a:rPr lang="zh-TW" altLang="en-US" smtClean="0"/>
              <a:t>2022/1/28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1771-DFB3-423B-B302-8354412150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390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30DB-0AFC-4E10-A893-D9420B3B2DCB}" type="datetimeFigureOut">
              <a:rPr lang="zh-TW" altLang="en-US" smtClean="0"/>
              <a:t>2022/1/28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1771-DFB3-423B-B302-8354412150F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995189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30DB-0AFC-4E10-A893-D9420B3B2DCB}" type="datetimeFigureOut">
              <a:rPr lang="zh-TW" altLang="en-US" smtClean="0"/>
              <a:t>2022/1/28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1771-DFB3-423B-B302-8354412150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7200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30DB-0AFC-4E10-A893-D9420B3B2DCB}" type="datetimeFigureOut">
              <a:rPr lang="zh-TW" altLang="en-US" smtClean="0"/>
              <a:t>2022/1/28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1771-DFB3-423B-B302-8354412150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93370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30DB-0AFC-4E10-A893-D9420B3B2DCB}" type="datetimeFigureOut">
              <a:rPr lang="zh-TW" altLang="en-US" smtClean="0"/>
              <a:t>2022/1/28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1771-DFB3-423B-B302-8354412150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7592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30DB-0AFC-4E10-A893-D9420B3B2DCB}" type="datetimeFigureOut">
              <a:rPr lang="zh-TW" altLang="en-US" smtClean="0"/>
              <a:t>2022/1/28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1771-DFB3-423B-B302-8354412150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2912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30DB-0AFC-4E10-A893-D9420B3B2DCB}" type="datetimeFigureOut">
              <a:rPr lang="zh-TW" altLang="en-US" smtClean="0"/>
              <a:t>2022/1/28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1771-DFB3-423B-B302-8354412150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6043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30DB-0AFC-4E10-A893-D9420B3B2DCB}" type="datetimeFigureOut">
              <a:rPr lang="zh-TW" altLang="en-US" smtClean="0"/>
              <a:t>2022/1/28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1771-DFB3-423B-B302-8354412150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3976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30DB-0AFC-4E10-A893-D9420B3B2DCB}" type="datetimeFigureOut">
              <a:rPr lang="zh-TW" altLang="en-US" smtClean="0"/>
              <a:t>2022/1/28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1771-DFB3-423B-B302-8354412150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5216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30DB-0AFC-4E10-A893-D9420B3B2DCB}" type="datetimeFigureOut">
              <a:rPr lang="zh-TW" altLang="en-US" smtClean="0"/>
              <a:t>2022/1/28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1771-DFB3-423B-B302-8354412150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763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30DB-0AFC-4E10-A893-D9420B3B2DCB}" type="datetimeFigureOut">
              <a:rPr lang="zh-TW" altLang="en-US" smtClean="0"/>
              <a:t>2022/1/28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1771-DFB3-423B-B302-8354412150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845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30DB-0AFC-4E10-A893-D9420B3B2DCB}" type="datetimeFigureOut">
              <a:rPr lang="zh-TW" altLang="en-US" smtClean="0"/>
              <a:t>2022/1/28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1771-DFB3-423B-B302-8354412150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2975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30DB-0AFC-4E10-A893-D9420B3B2DCB}" type="datetimeFigureOut">
              <a:rPr lang="zh-TW" altLang="en-US" smtClean="0"/>
              <a:t>2022/1/28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A1771-DFB3-423B-B302-8354412150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8906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830DB-0AFC-4E10-A893-D9420B3B2DCB}" type="datetimeFigureOut">
              <a:rPr lang="zh-TW" altLang="en-US" smtClean="0"/>
              <a:t>2022/1/28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C2A1771-DFB3-423B-B302-8354412150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66883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192.83.194.69/ptsign/Login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一般生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工讀金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簽到流程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27978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步驟一 登錄系統     登錄帳號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581" y="1564156"/>
            <a:ext cx="11514666" cy="3880773"/>
          </a:xfrm>
        </p:spPr>
        <p:txBody>
          <a:bodyPr/>
          <a:lstStyle/>
          <a:p>
            <a:r>
              <a:rPr lang="zh-TW" altLang="en-US" dirty="0"/>
              <a:t>一、</a:t>
            </a:r>
            <a:r>
              <a:rPr lang="en-US" altLang="zh-TW" dirty="0">
                <a:hlinkClick r:id="rId3"/>
              </a:rPr>
              <a:t>http://192.83.194.69/ptsign/Login</a:t>
            </a:r>
            <a:r>
              <a:rPr lang="en-US" altLang="zh-TW" dirty="0"/>
              <a:t> (</a:t>
            </a:r>
            <a:r>
              <a:rPr lang="zh-TW" altLang="en-US" dirty="0"/>
              <a:t>系統連結</a:t>
            </a:r>
            <a:r>
              <a:rPr lang="en-US" altLang="zh-TW" dirty="0"/>
              <a:t>)</a:t>
            </a:r>
          </a:p>
          <a:p>
            <a:r>
              <a:rPr lang="zh-TW" altLang="en-US" dirty="0"/>
              <a:t>二、</a:t>
            </a:r>
            <a:r>
              <a:rPr lang="zh-TW" alt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帳戶為校務系統學號及密碼</a:t>
            </a:r>
          </a:p>
        </p:txBody>
      </p:sp>
      <p:sp>
        <p:nvSpPr>
          <p:cNvPr id="7" name="向右箭號 6"/>
          <p:cNvSpPr/>
          <p:nvPr/>
        </p:nvSpPr>
        <p:spPr>
          <a:xfrm>
            <a:off x="4193309" y="766618"/>
            <a:ext cx="544946" cy="2586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2" name="群組 11"/>
          <p:cNvGrpSpPr/>
          <p:nvPr/>
        </p:nvGrpSpPr>
        <p:grpSpPr>
          <a:xfrm>
            <a:off x="399495" y="2368723"/>
            <a:ext cx="9861619" cy="4776703"/>
            <a:chOff x="440045" y="2431966"/>
            <a:chExt cx="9599127" cy="4776703"/>
          </a:xfrm>
        </p:grpSpPr>
        <p:pic>
          <p:nvPicPr>
            <p:cNvPr id="4" name="圖片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1130" y="2431966"/>
              <a:ext cx="4411614" cy="4776703"/>
            </a:xfrm>
            <a:prstGeom prst="rect">
              <a:avLst/>
            </a:prstGeom>
          </p:spPr>
        </p:pic>
        <p:sp>
          <p:nvSpPr>
            <p:cNvPr id="5" name="矩形 4"/>
            <p:cNvSpPr/>
            <p:nvPr/>
          </p:nvSpPr>
          <p:spPr>
            <a:xfrm>
              <a:off x="440045" y="5946495"/>
              <a:ext cx="3691043" cy="366244"/>
            </a:xfrm>
            <a:prstGeom prst="rect">
              <a:avLst/>
            </a:pr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2125" y="2579656"/>
              <a:ext cx="5087047" cy="3661624"/>
            </a:xfrm>
            <a:prstGeom prst="rect">
              <a:avLst/>
            </a:prstGeom>
          </p:spPr>
        </p:pic>
        <p:sp>
          <p:nvSpPr>
            <p:cNvPr id="8" name="向右箭號 7"/>
            <p:cNvSpPr/>
            <p:nvPr/>
          </p:nvSpPr>
          <p:spPr>
            <a:xfrm>
              <a:off x="4397798" y="5255685"/>
              <a:ext cx="544946" cy="312518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954687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59044" y="493710"/>
            <a:ext cx="8596668" cy="1057999"/>
          </a:xfrm>
        </p:spPr>
        <p:txBody>
          <a:bodyPr/>
          <a:lstStyle/>
          <a:p>
            <a:r>
              <a:rPr lang="zh-TW" altLang="en-US" dirty="0"/>
              <a:t>步驟二 選擇計畫項目及年月份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985" y="3006436"/>
            <a:ext cx="6544613" cy="2915738"/>
          </a:xfrm>
        </p:spPr>
      </p:pic>
      <p:sp>
        <p:nvSpPr>
          <p:cNvPr id="5" name="標題 1"/>
          <p:cNvSpPr txBox="1">
            <a:spLocks/>
          </p:cNvSpPr>
          <p:nvPr/>
        </p:nvSpPr>
        <p:spPr>
          <a:xfrm>
            <a:off x="525626" y="1722582"/>
            <a:ext cx="7510010" cy="14085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dirty="0">
                <a:solidFill>
                  <a:srgbClr val="FF0000"/>
                </a:solidFill>
              </a:rPr>
              <a:t>一、選擇項目</a:t>
            </a:r>
            <a:r>
              <a:rPr lang="en-US" altLang="zh-TW" dirty="0">
                <a:solidFill>
                  <a:srgbClr val="FF0000"/>
                </a:solidFill>
              </a:rPr>
              <a:t>:</a:t>
            </a:r>
            <a:r>
              <a:rPr lang="en-US" altLang="zh-TW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111</a:t>
            </a:r>
            <a:r>
              <a:rPr lang="zh-TW" altLang="en-US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年度工讀助學金</a:t>
            </a:r>
            <a:endParaRPr lang="en-US" altLang="zh-TW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dirty="0">
                <a:solidFill>
                  <a:srgbClr val="FF0000"/>
                </a:solidFill>
              </a:rPr>
              <a:t>二、</a:t>
            </a:r>
            <a:r>
              <a:rPr lang="zh-TW" alt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選擇年月份</a:t>
            </a:r>
          </a:p>
        </p:txBody>
      </p:sp>
    </p:spTree>
    <p:extLst>
      <p:ext uri="{BB962C8B-B14F-4D97-AF65-F5344CB8AC3E}">
        <p14:creationId xmlns:p14="http://schemas.microsoft.com/office/powerpoint/2010/main" val="2099269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83371" y="299461"/>
            <a:ext cx="8596668" cy="1320800"/>
          </a:xfrm>
        </p:spPr>
        <p:txBody>
          <a:bodyPr/>
          <a:lstStyle/>
          <a:p>
            <a:r>
              <a:rPr lang="zh-TW" altLang="en-US" dirty="0"/>
              <a:t>步驟三 出勤簽到操作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083" y="2160588"/>
            <a:ext cx="6717871" cy="3881437"/>
          </a:xfrm>
        </p:spPr>
      </p:pic>
      <p:sp>
        <p:nvSpPr>
          <p:cNvPr id="5" name="標題 1"/>
          <p:cNvSpPr txBox="1">
            <a:spLocks/>
          </p:cNvSpPr>
          <p:nvPr/>
        </p:nvSpPr>
        <p:spPr>
          <a:xfrm>
            <a:off x="663481" y="1196110"/>
            <a:ext cx="6254557" cy="34636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dirty="0">
                <a:solidFill>
                  <a:srgbClr val="FF0000"/>
                </a:solidFill>
              </a:rPr>
              <a:t>一、出勤簽到</a:t>
            </a:r>
            <a:r>
              <a:rPr lang="en-US" altLang="zh-TW" dirty="0">
                <a:solidFill>
                  <a:srgbClr val="FF0000"/>
                </a:solidFill>
              </a:rPr>
              <a:t>:</a:t>
            </a:r>
            <a:r>
              <a:rPr lang="zh-TW" altLang="en-US" dirty="0">
                <a:solidFill>
                  <a:srgbClr val="FF0000"/>
                </a:solidFill>
              </a:rPr>
              <a:t>簽到時間、簽退時間      </a:t>
            </a:r>
            <a:r>
              <a:rPr lang="zh-TW" alt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確定送出</a:t>
            </a:r>
          </a:p>
        </p:txBody>
      </p:sp>
      <p:sp>
        <p:nvSpPr>
          <p:cNvPr id="6" name="向右箭號 5"/>
          <p:cNvSpPr/>
          <p:nvPr/>
        </p:nvSpPr>
        <p:spPr>
          <a:xfrm>
            <a:off x="4701309" y="1228436"/>
            <a:ext cx="378691" cy="184728"/>
          </a:xfrm>
          <a:prstGeom prst="rightArrow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459345" y="2890982"/>
            <a:ext cx="3020291" cy="266930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7679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步驟四 月底前繳交簽到表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053" y="2354552"/>
            <a:ext cx="6457170" cy="3881437"/>
          </a:xfrm>
        </p:spPr>
      </p:pic>
      <p:sp>
        <p:nvSpPr>
          <p:cNvPr id="5" name="標題 1"/>
          <p:cNvSpPr txBox="1">
            <a:spLocks/>
          </p:cNvSpPr>
          <p:nvPr/>
        </p:nvSpPr>
        <p:spPr>
          <a:xfrm>
            <a:off x="608063" y="1458985"/>
            <a:ext cx="5340156" cy="4714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zh-TW" altLang="en-US" dirty="0"/>
          </a:p>
        </p:txBody>
      </p:sp>
      <p:grpSp>
        <p:nvGrpSpPr>
          <p:cNvPr id="3" name="群組 2"/>
          <p:cNvGrpSpPr/>
          <p:nvPr/>
        </p:nvGrpSpPr>
        <p:grpSpPr>
          <a:xfrm>
            <a:off x="1708726" y="2354552"/>
            <a:ext cx="6457170" cy="601083"/>
            <a:chOff x="1708726" y="2354552"/>
            <a:chExt cx="6457170" cy="601083"/>
          </a:xfrm>
        </p:grpSpPr>
        <p:sp>
          <p:nvSpPr>
            <p:cNvPr id="6" name="矩形 5"/>
            <p:cNvSpPr/>
            <p:nvPr/>
          </p:nvSpPr>
          <p:spPr>
            <a:xfrm>
              <a:off x="6040581" y="2354552"/>
              <a:ext cx="2125315" cy="508720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1708726" y="2613890"/>
              <a:ext cx="785091" cy="341745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8" name="標題 1"/>
          <p:cNvSpPr txBox="1">
            <a:spLocks/>
          </p:cNvSpPr>
          <p:nvPr/>
        </p:nvSpPr>
        <p:spPr>
          <a:xfrm>
            <a:off x="829732" y="1458984"/>
            <a:ext cx="7695431" cy="8955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zh-TW" altLang="en-US" sz="2000" dirty="0">
                <a:solidFill>
                  <a:srgbClr val="FF0000"/>
                </a:solidFill>
              </a:rPr>
              <a:t>一、確認時數無誤後，送出製作簽到表</a:t>
            </a:r>
            <a:endParaRPr lang="en-US" altLang="zh-TW" sz="2000" dirty="0">
              <a:solidFill>
                <a:srgbClr val="FF0000"/>
              </a:solidFill>
            </a:endParaRPr>
          </a:p>
          <a:p>
            <a:r>
              <a:rPr lang="zh-TW" altLang="en-US" sz="2000" dirty="0">
                <a:solidFill>
                  <a:srgbClr val="FF0000"/>
                </a:solidFill>
              </a:rPr>
              <a:t>二、列印簽到表繳交給</a:t>
            </a:r>
            <a:r>
              <a:rPr lang="en-US" altLang="zh-TW" sz="2000" dirty="0">
                <a:solidFill>
                  <a:srgbClr val="FF0000"/>
                </a:solidFill>
              </a:rPr>
              <a:t>CEO</a:t>
            </a:r>
            <a:r>
              <a:rPr lang="zh-TW" altLang="en-US" sz="2000" dirty="0">
                <a:solidFill>
                  <a:srgbClr val="FF0000"/>
                </a:solidFill>
              </a:rPr>
              <a:t>統整繳回本組</a:t>
            </a:r>
          </a:p>
        </p:txBody>
      </p:sp>
    </p:spTree>
    <p:extLst>
      <p:ext uri="{BB962C8B-B14F-4D97-AF65-F5344CB8AC3E}">
        <p14:creationId xmlns:p14="http://schemas.microsoft.com/office/powerpoint/2010/main" val="1676102961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233</TotalTime>
  <Words>113</Words>
  <Application>Microsoft Office PowerPoint</Application>
  <PresentationFormat>寬螢幕</PresentationFormat>
  <Paragraphs>14</Paragraphs>
  <Slides>5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2" baseType="lpstr">
      <vt:lpstr>微軟正黑體</vt:lpstr>
      <vt:lpstr>新細明體</vt:lpstr>
      <vt:lpstr>Arial</vt:lpstr>
      <vt:lpstr>Calibri</vt:lpstr>
      <vt:lpstr>Trebuchet MS</vt:lpstr>
      <vt:lpstr>Wingdings 3</vt:lpstr>
      <vt:lpstr>多面向</vt:lpstr>
      <vt:lpstr>一般生(工讀金) 簽到流程</vt:lpstr>
      <vt:lpstr>步驟一 登錄系統     登錄帳號</vt:lpstr>
      <vt:lpstr>步驟二 選擇計畫項目及年月份</vt:lpstr>
      <vt:lpstr>步驟三 出勤簽到操作</vt:lpstr>
      <vt:lpstr>步驟四 月底前繳交簽到表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玉 韓</dc:creator>
  <cp:lastModifiedBy>Chia Hsin Zhu</cp:lastModifiedBy>
  <cp:revision>16</cp:revision>
  <dcterms:created xsi:type="dcterms:W3CDTF">2020-03-02T05:04:46Z</dcterms:created>
  <dcterms:modified xsi:type="dcterms:W3CDTF">2022-01-28T09:04:28Z</dcterms:modified>
</cp:coreProperties>
</file>